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notesMasterIdLst>
    <p:notesMasterId r:id="rId24"/>
  </p:notesMasterIdLst>
  <p:sldIdLst>
    <p:sldId id="277" r:id="rId2"/>
    <p:sldId id="257" r:id="rId3"/>
    <p:sldId id="259" r:id="rId4"/>
    <p:sldId id="258" r:id="rId5"/>
    <p:sldId id="260" r:id="rId6"/>
    <p:sldId id="261" r:id="rId7"/>
    <p:sldId id="270" r:id="rId8"/>
    <p:sldId id="263" r:id="rId9"/>
    <p:sldId id="265" r:id="rId10"/>
    <p:sldId id="271" r:id="rId11"/>
    <p:sldId id="262" r:id="rId12"/>
    <p:sldId id="266" r:id="rId13"/>
    <p:sldId id="268" r:id="rId14"/>
    <p:sldId id="267" r:id="rId15"/>
    <p:sldId id="276" r:id="rId16"/>
    <p:sldId id="264" r:id="rId17"/>
    <p:sldId id="274" r:id="rId18"/>
    <p:sldId id="275" r:id="rId19"/>
    <p:sldId id="272" r:id="rId20"/>
    <p:sldId id="278" r:id="rId21"/>
    <p:sldId id="269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12" autoAdjust="0"/>
  </p:normalViewPr>
  <p:slideViewPr>
    <p:cSldViewPr snapToGrid="0" snapToObjects="1">
      <p:cViewPr varScale="1">
        <p:scale>
          <a:sx n="126" d="100"/>
          <a:sy n="126" d="100"/>
        </p:scale>
        <p:origin x="-10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4A33F-ECEE-864E-89F7-9835FAAA28EA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69CDA-AAC8-4947-9B9A-1600B9E6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6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2A6-E46B-FA47-855C-722EDFFB2BE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71F3-68EB-2C4A-A1F3-7C311B54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2A6-E46B-FA47-855C-722EDFFB2BE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71F3-68EB-2C4A-A1F3-7C311B5410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2A6-E46B-FA47-855C-722EDFFB2BE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71F3-68EB-2C4A-A1F3-7C311B54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2A6-E46B-FA47-855C-722EDFFB2BE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71F3-68EB-2C4A-A1F3-7C311B54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2A6-E46B-FA47-855C-722EDFFB2BE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71F3-68EB-2C4A-A1F3-7C311B54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2A6-E46B-FA47-855C-722EDFFB2BE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71F3-68EB-2C4A-A1F3-7C311B5410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2A6-E46B-FA47-855C-722EDFFB2BE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71F3-68EB-2C4A-A1F3-7C311B54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2A6-E46B-FA47-855C-722EDFFB2BE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71F3-68EB-2C4A-A1F3-7C311B54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2A6-E46B-FA47-855C-722EDFFB2BE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71F3-68EB-2C4A-A1F3-7C311B54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2A6-E46B-FA47-855C-722EDFFB2BE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71F3-68EB-2C4A-A1F3-7C311B54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2A6-E46B-FA47-855C-722EDFFB2BE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71F3-68EB-2C4A-A1F3-7C311B54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2A6-E46B-FA47-855C-722EDFFB2BE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71F3-68EB-2C4A-A1F3-7C311B5410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47862A6-E46B-FA47-855C-722EDFFB2BE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3A971F3-68EB-2C4A-A1F3-7C311B5410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847354993_565ac65044_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58" y="236726"/>
            <a:ext cx="6363872" cy="47729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18125" y="5009630"/>
            <a:ext cx="44649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Toes in the Water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792136" y="5717516"/>
            <a:ext cx="560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 Rounded MT Bold"/>
                <a:cs typeface="Arial Rounded MT Bold"/>
              </a:rPr>
              <a:t>Getting your feet wet with a </a:t>
            </a:r>
            <a:r>
              <a:rPr lang="en-US" sz="2000" b="1" dirty="0" err="1" smtClean="0">
                <a:latin typeface="Arial Rounded MT Bold"/>
                <a:cs typeface="Arial Rounded MT Bold"/>
              </a:rPr>
              <a:t>WordPress</a:t>
            </a:r>
            <a:r>
              <a:rPr lang="en-US" sz="2000" b="1" dirty="0" smtClean="0">
                <a:latin typeface="Arial Rounded MT Bold"/>
                <a:cs typeface="Arial Rounded MT Bold"/>
              </a:rPr>
              <a:t> blog</a:t>
            </a:r>
            <a:endParaRPr lang="en-US" sz="2000" b="1" dirty="0">
              <a:latin typeface="Arial Rounded MT Bold"/>
              <a:cs typeface="Arial Rounded MT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61112" y="6286903"/>
            <a:ext cx="58775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photo credit: &lt;a </a:t>
            </a:r>
            <a:r>
              <a:rPr lang="en-US" sz="800" dirty="0" err="1" smtClean="0">
                <a:solidFill>
                  <a:schemeClr val="bg1">
                    <a:lumMod val="50000"/>
                  </a:schemeClr>
                </a:solidFill>
              </a:rPr>
              <a:t>href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="http://</a:t>
            </a:r>
            <a:r>
              <a:rPr lang="en-US" sz="800" dirty="0" err="1" smtClean="0">
                <a:solidFill>
                  <a:schemeClr val="bg1">
                    <a:lumMod val="50000"/>
                  </a:schemeClr>
                </a:solidFill>
              </a:rPr>
              <a:t>www.flickr.com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/photos/49503168860@N01/4847354993"&gt;40+274 Beach&lt;/a&gt; via &lt;a </a:t>
            </a:r>
            <a:r>
              <a:rPr lang="en-US" sz="800" dirty="0" err="1" smtClean="0">
                <a:solidFill>
                  <a:schemeClr val="bg1">
                    <a:lumMod val="50000"/>
                  </a:schemeClr>
                </a:solidFill>
              </a:rPr>
              <a:t>href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="http://</a:t>
            </a:r>
            <a:r>
              <a:rPr lang="en-US" sz="800" dirty="0" err="1" smtClean="0">
                <a:solidFill>
                  <a:schemeClr val="bg1">
                    <a:lumMod val="50000"/>
                  </a:schemeClr>
                </a:solidFill>
              </a:rPr>
              <a:t>photopin.com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"&gt;</a:t>
            </a:r>
            <a:r>
              <a:rPr lang="en-US" sz="800" dirty="0" err="1" smtClean="0">
                <a:solidFill>
                  <a:schemeClr val="bg1">
                    <a:lumMod val="50000"/>
                  </a:schemeClr>
                </a:solidFill>
              </a:rPr>
              <a:t>photopin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&lt;/a&gt; &lt;a </a:t>
            </a:r>
            <a:r>
              <a:rPr lang="en-US" sz="800" dirty="0" err="1" smtClean="0">
                <a:solidFill>
                  <a:schemeClr val="bg1">
                    <a:lumMod val="50000"/>
                  </a:schemeClr>
                </a:solidFill>
              </a:rPr>
              <a:t>href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="https://</a:t>
            </a:r>
            <a:r>
              <a:rPr lang="en-US" sz="800" dirty="0" err="1" smtClean="0">
                <a:solidFill>
                  <a:schemeClr val="bg1">
                    <a:lumMod val="50000"/>
                  </a:schemeClr>
                </a:solidFill>
              </a:rPr>
              <a:t>creativecommons.org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/licenses/by/2.0/"&gt;(license)&lt;/a&gt;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0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Categories &amp; Tags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Every post </a:t>
            </a:r>
            <a:r>
              <a:rPr lang="en-US" b="1" dirty="0" smtClean="0">
                <a:solidFill>
                  <a:schemeClr val="tx1"/>
                </a:solidFill>
              </a:rPr>
              <a:t>must</a:t>
            </a:r>
            <a:r>
              <a:rPr lang="en-US" dirty="0" smtClean="0">
                <a:solidFill>
                  <a:schemeClr val="tx1"/>
                </a:solidFill>
              </a:rPr>
              <a:t> have a category and optional tags. Assign them in the right column of the Admin panel.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They sort your content by topic.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Categories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Help search engines through broad grouping of blog content. They are like the table of contents.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Tags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Help search engines through specific details and keywords that apply to the specific post. They are like the index at the back of a book.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33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Tips for Online Writing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Write content that is easy to skim and scan.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Start with your conclusion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Make every paragraph short.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 meaningful Headings (H1, H2</a:t>
            </a:r>
            <a:r>
              <a:rPr lang="is-IS" dirty="0" smtClean="0">
                <a:solidFill>
                  <a:schemeClr val="tx1"/>
                </a:solidFill>
              </a:rPr>
              <a:t>…)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Use bullet points and lists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06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Adding Images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Reading text alone can be boring.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Add </a:t>
            </a:r>
            <a:r>
              <a:rPr lang="en-US" dirty="0">
                <a:solidFill>
                  <a:schemeClr val="tx1"/>
                </a:solidFill>
              </a:rPr>
              <a:t>visual interest with </a:t>
            </a:r>
            <a:r>
              <a:rPr lang="en-US" dirty="0" smtClean="0">
                <a:solidFill>
                  <a:schemeClr val="tx1"/>
                </a:solidFill>
              </a:rPr>
              <a:t>photos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Search </a:t>
            </a:r>
            <a:r>
              <a:rPr lang="en-US" dirty="0">
                <a:solidFill>
                  <a:schemeClr val="tx1"/>
                </a:solidFill>
              </a:rPr>
              <a:t>Engines only read text.</a:t>
            </a:r>
          </a:p>
          <a:p>
            <a:r>
              <a:rPr lang="en-US" dirty="0">
                <a:solidFill>
                  <a:schemeClr val="tx1"/>
                </a:solidFill>
              </a:rPr>
              <a:t>Optimize the photo – rename the image with the keyword, use ALT </a:t>
            </a:r>
            <a:r>
              <a:rPr lang="en-US" dirty="0" smtClean="0">
                <a:solidFill>
                  <a:schemeClr val="tx1"/>
                </a:solidFill>
              </a:rPr>
              <a:t>Text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58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Tips for Images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Use images </a:t>
            </a:r>
            <a:r>
              <a:rPr lang="en-US" dirty="0">
                <a:solidFill>
                  <a:schemeClr val="tx1"/>
                </a:solidFill>
              </a:rPr>
              <a:t>legally. Give proper attribution.</a:t>
            </a:r>
          </a:p>
          <a:p>
            <a:r>
              <a:rPr lang="en-US" dirty="0">
                <a:solidFill>
                  <a:schemeClr val="tx1"/>
                </a:solidFill>
              </a:rPr>
              <a:t>Find free stock photos as public domain sites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Pixabay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</a:t>
            </a:r>
            <a:r>
              <a:rPr lang="en-US" dirty="0" err="1" smtClean="0">
                <a:solidFill>
                  <a:schemeClr val="tx1"/>
                </a:solidFill>
              </a:rPr>
              <a:t>orguefile,Unsplash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</a:t>
            </a:r>
            <a:r>
              <a:rPr lang="en-US" dirty="0" err="1" smtClean="0">
                <a:solidFill>
                  <a:schemeClr val="tx1"/>
                </a:solidFill>
              </a:rPr>
              <a:t>ratisography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Photopin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Customize the photo using </a:t>
            </a:r>
            <a:r>
              <a:rPr lang="en-US" dirty="0" err="1">
                <a:solidFill>
                  <a:schemeClr val="tx1"/>
                </a:solidFill>
              </a:rPr>
              <a:t>Picmonkey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 err="1">
                <a:solidFill>
                  <a:schemeClr val="tx1"/>
                </a:solidFill>
              </a:rPr>
              <a:t>Canva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Add text and effects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74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Adding Links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Use  </a:t>
            </a:r>
            <a:r>
              <a:rPr lang="en-US" dirty="0" smtClean="0">
                <a:solidFill>
                  <a:schemeClr val="tx1"/>
                </a:solidFill>
              </a:rPr>
              <a:t>the hyperlink </a:t>
            </a:r>
            <a:r>
              <a:rPr lang="en-US" dirty="0">
                <a:solidFill>
                  <a:schemeClr val="tx1"/>
                </a:solidFill>
              </a:rPr>
              <a:t>tool instead of writing out the actual link.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Hyperlinks take the reader to </a:t>
            </a:r>
            <a:r>
              <a:rPr lang="en-US" dirty="0">
                <a:solidFill>
                  <a:schemeClr val="tx1"/>
                </a:solidFill>
              </a:rPr>
              <a:t>other </a:t>
            </a:r>
            <a:r>
              <a:rPr lang="en-US" dirty="0" smtClean="0">
                <a:solidFill>
                  <a:schemeClr val="tx1"/>
                </a:solidFill>
              </a:rPr>
              <a:t>information and websites you </a:t>
            </a:r>
            <a:r>
              <a:rPr lang="en-US" dirty="0">
                <a:solidFill>
                  <a:schemeClr val="tx1"/>
                </a:solidFill>
              </a:rPr>
              <a:t>mention in your </a:t>
            </a:r>
            <a:r>
              <a:rPr lang="en-US" dirty="0" smtClean="0">
                <a:solidFill>
                  <a:schemeClr val="tx1"/>
                </a:solidFill>
              </a:rPr>
              <a:t>post</a:t>
            </a:r>
          </a:p>
          <a:p>
            <a:r>
              <a:rPr lang="en-US" dirty="0">
                <a:solidFill>
                  <a:schemeClr val="tx1"/>
                </a:solidFill>
              </a:rPr>
              <a:t>Link to your own blog posts or website pages if you have more on the topic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Benefits of adding hyperli</a:t>
            </a:r>
            <a:r>
              <a:rPr lang="en-US" dirty="0" smtClean="0"/>
              <a:t>nks 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your SEO</a:t>
            </a:r>
          </a:p>
          <a:p>
            <a:pPr lvl="1"/>
            <a:r>
              <a:rPr lang="en-US" dirty="0" smtClean="0"/>
              <a:t>enhance </a:t>
            </a:r>
            <a:r>
              <a:rPr lang="en-US" dirty="0"/>
              <a:t>your </a:t>
            </a:r>
            <a:r>
              <a:rPr lang="en-US" dirty="0" smtClean="0"/>
              <a:t>credibility</a:t>
            </a:r>
            <a:endParaRPr lang="en-US" dirty="0"/>
          </a:p>
        </p:txBody>
      </p:sp>
      <p:pic>
        <p:nvPicPr>
          <p:cNvPr id="4" name="Picture 3" descr="LGG2Ic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40557" y="834833"/>
            <a:ext cx="64770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963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Arial Rounded MT Bold"/>
                <a:cs typeface="Arial Rounded MT Bold"/>
              </a:rPr>
              <a:t>Ready to Dive In?</a:t>
            </a:r>
            <a:br>
              <a:rPr lang="en-US" sz="4800" dirty="0">
                <a:latin typeface="Arial Rounded MT Bold"/>
                <a:cs typeface="Arial Rounded MT Bold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Arial Rounded MT Bold"/>
              <a:cs typeface="Arial Rounded MT Bold"/>
            </a:endParaRPr>
          </a:p>
          <a:p>
            <a:pPr marL="0" indent="0" algn="ctr">
              <a:buNone/>
            </a:pPr>
            <a:endParaRPr lang="en-US" sz="4000" dirty="0">
              <a:latin typeface="Arial Rounded MT Bold"/>
              <a:cs typeface="Arial Rounded MT Bold"/>
            </a:endParaRPr>
          </a:p>
          <a:p>
            <a:pPr marL="0" indent="0" algn="ctr">
              <a:buNone/>
            </a:pPr>
            <a:endParaRPr lang="en-US" sz="4000" dirty="0" smtClean="0">
              <a:latin typeface="Arial Rounded MT Bold"/>
              <a:cs typeface="Arial Rounded MT Bold"/>
            </a:endParaRPr>
          </a:p>
          <a:p>
            <a:pPr marL="0" indent="0" algn="ctr">
              <a:buNone/>
            </a:pPr>
            <a:endParaRPr lang="en-US" sz="4000" dirty="0">
              <a:latin typeface="Arial Rounded MT Bold"/>
              <a:cs typeface="Arial Rounded MT Bold"/>
            </a:endParaRPr>
          </a:p>
        </p:txBody>
      </p:sp>
      <p:pic>
        <p:nvPicPr>
          <p:cNvPr id="4" name="Picture 3" descr="3434945430_f5f16686ae_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811" y="871700"/>
            <a:ext cx="6700528" cy="50253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64097" y="6191160"/>
            <a:ext cx="59849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photo credit: &lt;a href="http://www.flickr.com/photos/98193606@N00/3434945430"&gt;Testing the waters&lt;/a&gt; via &lt;a href="http://photopin.com"&gt;photopin&lt;/a&gt; &lt;a href="https://creativecommons.org/licenses/by/2.0/"&gt;(license)&lt;/a&gt; 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58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Creating a Blog Post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Choose your topic / decide on keyword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Create a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itle using the keyword. This will appear in the URL.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Write the main body of content.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300 - 700 words.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Short paragraphs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First paragraph states the point of the post.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Close with a call to action. What do you want the reader to do with this new information?</a:t>
            </a:r>
          </a:p>
        </p:txBody>
      </p:sp>
    </p:spTree>
    <p:extLst>
      <p:ext uri="{BB962C8B-B14F-4D97-AF65-F5344CB8AC3E}">
        <p14:creationId xmlns:p14="http://schemas.microsoft.com/office/powerpoint/2010/main" val="3718001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Dress it Up	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Adding Headings </a:t>
            </a:r>
            <a:r>
              <a:rPr lang="en-US" dirty="0" smtClean="0">
                <a:solidFill>
                  <a:schemeClr val="tx1"/>
                </a:solidFill>
              </a:rPr>
              <a:t>(H1, H2, H3) with </a:t>
            </a:r>
            <a:r>
              <a:rPr lang="en-US" dirty="0">
                <a:solidFill>
                  <a:schemeClr val="tx1"/>
                </a:solidFill>
              </a:rPr>
              <a:t>the Keyword.</a:t>
            </a:r>
          </a:p>
          <a:p>
            <a:r>
              <a:rPr lang="en-US" dirty="0">
                <a:solidFill>
                  <a:schemeClr val="tx1"/>
                </a:solidFill>
              </a:rPr>
              <a:t>Create Blog Header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dd images to the post filling in the alternate </a:t>
            </a:r>
            <a:r>
              <a:rPr lang="en-US" dirty="0">
                <a:solidFill>
                  <a:schemeClr val="tx1"/>
                </a:solidFill>
              </a:rPr>
              <a:t>text (alt text) with </a:t>
            </a:r>
            <a:r>
              <a:rPr lang="en-US" dirty="0" smtClean="0">
                <a:solidFill>
                  <a:schemeClr val="tx1"/>
                </a:solidFill>
              </a:rPr>
              <a:t>Keyword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Add </a:t>
            </a:r>
            <a:r>
              <a:rPr lang="en-US" dirty="0" smtClean="0">
                <a:solidFill>
                  <a:schemeClr val="tx1"/>
                </a:solidFill>
              </a:rPr>
              <a:t>hyperlinks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Add Categories and tags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110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Before your Hit “Publish”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Check </a:t>
            </a:r>
            <a:r>
              <a:rPr lang="en-US" dirty="0" err="1">
                <a:solidFill>
                  <a:schemeClr val="tx1"/>
                </a:solidFill>
              </a:rPr>
              <a:t>Yoast</a:t>
            </a:r>
            <a:r>
              <a:rPr lang="en-US" dirty="0">
                <a:solidFill>
                  <a:schemeClr val="tx1"/>
                </a:solidFill>
              </a:rPr>
              <a:t> checklist for </a:t>
            </a:r>
            <a:r>
              <a:rPr lang="en-US" dirty="0" smtClean="0">
                <a:solidFill>
                  <a:schemeClr val="tx1"/>
                </a:solidFill>
              </a:rPr>
              <a:t>SEO.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Preview and check </a:t>
            </a:r>
            <a:r>
              <a:rPr lang="en-US" dirty="0" smtClean="0">
                <a:solidFill>
                  <a:schemeClr val="tx1"/>
                </a:solidFill>
              </a:rPr>
              <a:t>links.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Check your social media connections so your post will be publicized. Right hand column of Admin panel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Publish! Happy dance!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91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After you Hit “Publish”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You put time into writing a post, so after it is published, keep sharing it over time.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Ask yourself, “Is there anything I’ve just written that can be used in a follow-up post?”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Continue to share </a:t>
            </a:r>
            <a:r>
              <a:rPr lang="en-US" dirty="0">
                <a:solidFill>
                  <a:schemeClr val="tx1"/>
                </a:solidFill>
              </a:rPr>
              <a:t>across your social media </a:t>
            </a:r>
            <a:r>
              <a:rPr lang="en-US" dirty="0" smtClean="0">
                <a:solidFill>
                  <a:schemeClr val="tx1"/>
                </a:solidFill>
              </a:rPr>
              <a:t>networks.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Over several weeks, schedule social media posts at different times of day using the key points from your blog.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Take quotes from your post and make eye-catching graphics to share on social media.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0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085" y="1050440"/>
            <a:ext cx="3542013" cy="819499"/>
          </a:xfrm>
        </p:spPr>
        <p:txBody>
          <a:bodyPr/>
          <a:lstStyle/>
          <a:p>
            <a:r>
              <a:rPr lang="en-US" sz="2800" b="1" i="1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Nancy Kay Grace</a:t>
            </a:r>
            <a:endParaRPr lang="en-US" sz="2800" b="1" i="1" dirty="0">
              <a:solidFill>
                <a:schemeClr val="tx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455" y="2113207"/>
            <a:ext cx="4395271" cy="115764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Speaker, Author, Blogger, Internet Radio Host</a:t>
            </a:r>
          </a:p>
          <a:p>
            <a:pPr marL="0" indent="0" algn="ctr">
              <a:buNone/>
            </a:pPr>
            <a:r>
              <a:rPr lang="en-US" sz="3600" b="1" i="1" dirty="0" err="1" smtClean="0">
                <a:solidFill>
                  <a:schemeClr val="tx1"/>
                </a:solidFill>
                <a:latin typeface="Arial Rounded MT Bold"/>
                <a:cs typeface="Arial Rounded MT Bold"/>
              </a:rPr>
              <a:t>www.nancykaygrace.com</a:t>
            </a:r>
            <a:endParaRPr lang="en-US" sz="3600" b="1" i="1" dirty="0">
              <a:solidFill>
                <a:schemeClr val="tx1"/>
              </a:solidFill>
              <a:latin typeface="Arial Rounded MT Bold"/>
              <a:cs typeface="Arial Rounded MT Bold"/>
            </a:endParaRPr>
          </a:p>
        </p:txBody>
      </p:sp>
      <p:pic>
        <p:nvPicPr>
          <p:cNvPr id="4" name="Picture 3" descr="NKGrace0231-214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056" y="383066"/>
            <a:ext cx="27178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5575" y="4697999"/>
            <a:ext cx="5432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Arial Rounded MT Bold"/>
                <a:cs typeface="Arial Rounded MT Bold"/>
              </a:rPr>
              <a:t>Minimizing </a:t>
            </a:r>
            <a:r>
              <a:rPr lang="en-US" sz="2800" i="1" dirty="0">
                <a:latin typeface="Arial Rounded MT Bold"/>
                <a:cs typeface="Arial Rounded MT Bold"/>
              </a:rPr>
              <a:t>the fear </a:t>
            </a:r>
            <a:r>
              <a:rPr lang="en-US" sz="2800" i="1" dirty="0" smtClean="0">
                <a:latin typeface="Arial Rounded MT Bold"/>
                <a:cs typeface="Arial Rounded MT Bold"/>
              </a:rPr>
              <a:t>factor </a:t>
            </a:r>
          </a:p>
          <a:p>
            <a:pPr algn="ctr"/>
            <a:r>
              <a:rPr lang="en-US" sz="2800" i="1" dirty="0" smtClean="0">
                <a:latin typeface="Arial Rounded MT Bold"/>
                <a:cs typeface="Arial Rounded MT Bold"/>
              </a:rPr>
              <a:t>for </a:t>
            </a:r>
            <a:r>
              <a:rPr lang="en-US" sz="2800" i="1" dirty="0">
                <a:latin typeface="Arial Rounded MT Bold"/>
                <a:cs typeface="Arial Rounded MT Bold"/>
              </a:rPr>
              <a:t>tech challenged </a:t>
            </a:r>
            <a:r>
              <a:rPr lang="en-US" sz="2800" i="1" dirty="0" smtClean="0">
                <a:latin typeface="Arial Rounded MT Bold"/>
                <a:cs typeface="Arial Rounded MT Bold"/>
              </a:rPr>
              <a:t>writers 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873105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Final Thoughts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Good writing always matters. </a:t>
            </a:r>
          </a:p>
          <a:p>
            <a:r>
              <a:rPr lang="en-US" dirty="0">
                <a:solidFill>
                  <a:schemeClr val="tx1"/>
                </a:solidFill>
              </a:rPr>
              <a:t>The best way to learn </a:t>
            </a:r>
            <a:r>
              <a:rPr lang="en-US" dirty="0" err="1" smtClean="0">
                <a:solidFill>
                  <a:schemeClr val="tx1"/>
                </a:solidFill>
              </a:rPr>
              <a:t>WordPress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to play </a:t>
            </a:r>
            <a:r>
              <a:rPr lang="en-US" dirty="0" smtClean="0">
                <a:solidFill>
                  <a:schemeClr val="tx1"/>
                </a:solidFill>
              </a:rPr>
              <a:t>around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with it. Don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be afraid of </a:t>
            </a:r>
            <a:r>
              <a:rPr lang="en-US" dirty="0">
                <a:solidFill>
                  <a:schemeClr val="tx1"/>
                </a:solidFill>
              </a:rPr>
              <a:t>trial &amp; error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you are think you’ve crashed your site, call  your hosting provider. They have access to backups of your site from the previous 24 hours.</a:t>
            </a:r>
          </a:p>
          <a:p>
            <a:r>
              <a:rPr lang="en-US" dirty="0">
                <a:solidFill>
                  <a:schemeClr val="tx1"/>
                </a:solidFill>
              </a:rPr>
              <a:t>Keep a regular backup of your </a:t>
            </a:r>
            <a:r>
              <a:rPr lang="en-US" dirty="0" smtClean="0">
                <a:solidFill>
                  <a:schemeClr val="tx1"/>
                </a:solidFill>
              </a:rPr>
              <a:t>site.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79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Stay out of Deep Water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Avoid </a:t>
            </a:r>
            <a:r>
              <a:rPr lang="en-US" dirty="0" smtClean="0">
                <a:solidFill>
                  <a:schemeClr val="tx1"/>
                </a:solidFill>
              </a:rPr>
              <a:t>plagiarism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Represent </a:t>
            </a:r>
            <a:r>
              <a:rPr lang="en-US" dirty="0">
                <a:solidFill>
                  <a:schemeClr val="tx1"/>
                </a:solidFill>
              </a:rPr>
              <a:t>yourself or your company professionally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Avoid </a:t>
            </a:r>
            <a:r>
              <a:rPr lang="en-US" dirty="0">
                <a:solidFill>
                  <a:schemeClr val="tx1"/>
                </a:solidFill>
              </a:rPr>
              <a:t>vague or false claims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3382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Resources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Webwisewording.com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Amylynnandrews.com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Bluehost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WordPress</a:t>
            </a:r>
            <a:r>
              <a:rPr lang="en-US" dirty="0" smtClean="0">
                <a:solidFill>
                  <a:schemeClr val="tx1"/>
                </a:solidFill>
              </a:rPr>
              <a:t> Walkthrough Video Series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Websitecreationworshop.com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Problogger.com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Michaelhyatt.com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Wpbeginner.com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1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WordPress.com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or </a:t>
            </a:r>
            <a:r>
              <a:rPr lang="en-US" sz="3600" dirty="0" err="1">
                <a:solidFill>
                  <a:schemeClr val="tx1"/>
                </a:solidFill>
              </a:rPr>
              <a:t>W</a:t>
            </a:r>
            <a:r>
              <a:rPr lang="en-US" sz="3600" dirty="0" err="1" smtClean="0">
                <a:solidFill>
                  <a:schemeClr val="tx1"/>
                </a:solidFill>
              </a:rPr>
              <a:t>ordpress.org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WordPress.com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>
                <a:solidFill>
                  <a:schemeClr val="tx1"/>
                </a:solidFill>
              </a:rPr>
              <a:t>takes care of all the hosting for you. You don’t have to 	download software, pay for hosting, or manage a web </a:t>
            </a:r>
            <a:r>
              <a:rPr lang="en-US" dirty="0" smtClean="0">
                <a:solidFill>
                  <a:schemeClr val="tx1"/>
                </a:solidFill>
              </a:rPr>
              <a:t>server.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You cannot customize your site plugins, limited themes are available, sometimes they show ads on your site.</a:t>
            </a:r>
            <a:endParaRPr lang="en-US" sz="1300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WordPress.org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– is self-hosted, meaning your purchase </a:t>
            </a:r>
            <a:r>
              <a:rPr lang="en-US" dirty="0">
                <a:solidFill>
                  <a:schemeClr val="tx1"/>
                </a:solidFill>
              </a:rPr>
              <a:t>a domain name, </a:t>
            </a:r>
            <a:r>
              <a:rPr lang="en-US" dirty="0" smtClean="0">
                <a:solidFill>
                  <a:schemeClr val="tx1"/>
                </a:solidFill>
              </a:rPr>
              <a:t>buy </a:t>
            </a:r>
            <a:r>
              <a:rPr lang="en-US" dirty="0">
                <a:solidFill>
                  <a:schemeClr val="tx1"/>
                </a:solidFill>
              </a:rPr>
              <a:t>a hosting plan and install </a:t>
            </a:r>
            <a:r>
              <a:rPr lang="en-US" dirty="0" err="1" smtClean="0">
                <a:solidFill>
                  <a:schemeClr val="tx1"/>
                </a:solidFill>
              </a:rPr>
              <a:t>WordPress</a:t>
            </a:r>
            <a:r>
              <a:rPr lang="en-US" dirty="0" smtClean="0">
                <a:solidFill>
                  <a:schemeClr val="tx1"/>
                </a:solidFill>
              </a:rPr>
              <a:t> software.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You have total control over the look and feel of the website and can add plugins to customize its functionality.</a:t>
            </a:r>
          </a:p>
          <a:p>
            <a:pPr marL="34925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0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PURPOSE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707" y="1622936"/>
            <a:ext cx="8174844" cy="461044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Identify the purpose of your blog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Topic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are you passionate about?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topic do you have knowledge about?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Objective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do you want to accomplish?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2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Getting Started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Pick a domain name.</a:t>
            </a:r>
          </a:p>
          <a:p>
            <a:pPr marL="34925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This is the “house” where you will build your 	website content and blog.</a:t>
            </a:r>
          </a:p>
          <a:p>
            <a:pPr marL="34925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Choose a web hosting company.</a:t>
            </a:r>
          </a:p>
          <a:p>
            <a:pPr marL="349250" lvl="1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This is the “land” where your files and content are 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stored.</a:t>
            </a:r>
          </a:p>
          <a:p>
            <a:pPr marL="34925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Choose a theme for your website. This template creates the overall design or “look” for your site.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6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Effective Online Writing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Search Engine Optimization (SEO) helps your content get found in the mass of information on the web.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Effective layout helps search engines identify your content.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People’s online reading habits influence online writing.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5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How Search Engines Work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Search engines, like Google, use electronic robots (“bots” or “spiders”) to scan or “crawl” the internet constantly.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Each of your WP pages and post have a unique web address (URL).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bots gather information from every web page and organizes it.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information is filed and stored so that when someone searches for a topic, it can be found quickly.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3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</a:rPr>
              <a:t>Search Engine Optimization</a:t>
            </a:r>
            <a:br>
              <a:rPr lang="en-US" sz="4000" dirty="0" smtClean="0">
                <a:solidFill>
                  <a:srgbClr val="000000"/>
                </a:solidFill>
              </a:rPr>
            </a:br>
            <a:r>
              <a:rPr lang="en-US" sz="4000" dirty="0" smtClean="0">
                <a:solidFill>
                  <a:srgbClr val="000000"/>
                </a:solidFill>
              </a:rPr>
              <a:t>(SEO) and the Blogger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SEO is for search engines.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blogger chooses keywords to identify the topic of your blog posts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Search engines will discover your keywords and list your content when someone types in those keywords to search for a topic.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89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Keywords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Keyword </a:t>
            </a:r>
            <a:r>
              <a:rPr lang="en-US" dirty="0" smtClean="0">
                <a:solidFill>
                  <a:schemeClr val="tx1"/>
                </a:solidFill>
              </a:rPr>
              <a:t>is the main topic of your post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Include the Keyword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the title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first </a:t>
            </a:r>
            <a:r>
              <a:rPr lang="en-US" dirty="0" smtClean="0">
                <a:solidFill>
                  <a:schemeClr val="tx1"/>
                </a:solidFill>
              </a:rPr>
              <a:t>sentence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Throughout your content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headings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the URL in </a:t>
            </a:r>
            <a:r>
              <a:rPr lang="en-US" dirty="0">
                <a:solidFill>
                  <a:schemeClr val="tx1"/>
                </a:solidFill>
              </a:rPr>
              <a:t>meta </a:t>
            </a:r>
            <a:r>
              <a:rPr lang="en-US" dirty="0" smtClean="0">
                <a:solidFill>
                  <a:schemeClr val="tx1"/>
                </a:solidFill>
              </a:rPr>
              <a:t>description of the blog post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5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323</TotalTime>
  <Words>1022</Words>
  <Application>Microsoft Macintosh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Breeze</vt:lpstr>
      <vt:lpstr>PowerPoint Presentation</vt:lpstr>
      <vt:lpstr>Nancy Kay Grace</vt:lpstr>
      <vt:lpstr>WordPress.com or Wordpress.org?</vt:lpstr>
      <vt:lpstr>PURPOSE</vt:lpstr>
      <vt:lpstr>Getting Started</vt:lpstr>
      <vt:lpstr>Effective Online Writing</vt:lpstr>
      <vt:lpstr>How Search Engines Work</vt:lpstr>
      <vt:lpstr>Search Engine Optimization (SEO) and the Blogger</vt:lpstr>
      <vt:lpstr>Keywords</vt:lpstr>
      <vt:lpstr>Categories &amp; Tags</vt:lpstr>
      <vt:lpstr>Tips for Online Writing </vt:lpstr>
      <vt:lpstr>Adding Images</vt:lpstr>
      <vt:lpstr>Tips for Images</vt:lpstr>
      <vt:lpstr>Adding Links</vt:lpstr>
      <vt:lpstr>Ready to Dive In? </vt:lpstr>
      <vt:lpstr>Creating a Blog Post</vt:lpstr>
      <vt:lpstr>Dress it Up </vt:lpstr>
      <vt:lpstr>Before your Hit “Publish”</vt:lpstr>
      <vt:lpstr>After you Hit “Publish”</vt:lpstr>
      <vt:lpstr>Final Thoughts</vt:lpstr>
      <vt:lpstr>Stay out of Deep Water 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Toes in the Water </dc:title>
  <dc:creator>Nancy Kay Grace</dc:creator>
  <cp:lastModifiedBy>Nancy Kay Grace</cp:lastModifiedBy>
  <cp:revision>27</cp:revision>
  <dcterms:created xsi:type="dcterms:W3CDTF">2016-07-20T18:08:23Z</dcterms:created>
  <dcterms:modified xsi:type="dcterms:W3CDTF">2016-07-20T23:32:08Z</dcterms:modified>
</cp:coreProperties>
</file>